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8a0e9cc1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8a0e9c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8a0e9cc1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28a0e9c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28a0e9cc1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28a0e9c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8a0e9cc1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8a0e9c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8a0e9cc1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8a0e9c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28a0e9cc1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28a0e9c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28a0e9cc1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28a0e9c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20084c98_19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20084c98_1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690e1a08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690e1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5548d7fd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5548d7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25548d7fd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25548d7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25548d7fd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25548d7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25548d7fd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25548d7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5548d7fd_1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25548d7f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8a0e9cc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28a0e9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8a0e9cc1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28a0e9c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LAB5: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and Depth Sensing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36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3/30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Wolf 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Informations in ROS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zh-TW" sz="2000">
                <a:solidFill>
                  <a:srgbClr val="FFFFFF"/>
                </a:solidFill>
              </a:rPr>
              <a:t>Camera info: Camera parameters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zh-TW" sz="2000">
                <a:solidFill>
                  <a:srgbClr val="FFFFFF"/>
                </a:solidFill>
              </a:rPr>
              <a:t>RGB image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zh-TW" sz="2000">
                <a:solidFill>
                  <a:srgbClr val="FFFFFF"/>
                </a:solidFill>
              </a:rPr>
              <a:t>Depth image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zh-TW" sz="1600">
                <a:solidFill>
                  <a:srgbClr val="FFFFFF"/>
                </a:solidFill>
              </a:rPr>
              <a:t>Raw image: uint16 type</a:t>
            </a:r>
            <a:endParaRPr sz="16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zh-TW" sz="1600">
                <a:solidFill>
                  <a:srgbClr val="FFFFFF"/>
                </a:solidFill>
              </a:rPr>
              <a:t>Image: float type</a:t>
            </a:r>
            <a:endParaRPr sz="16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zh-TW" sz="1600">
                <a:solidFill>
                  <a:srgbClr val="FFFFFF"/>
                </a:solidFill>
              </a:rPr>
              <a:t>Rectified image: image which is transformed to the same plane as RGB image.</a:t>
            </a:r>
            <a:endParaRPr sz="16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zh-TW" sz="1600">
                <a:solidFill>
                  <a:srgbClr val="FFFFFF"/>
                </a:solidFill>
              </a:rPr>
              <a:t>Registered image: image which is registered with RGB image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200" y="4220463"/>
            <a:ext cx="38481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2581800" y="6204450"/>
            <a:ext cx="2402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</a:rPr>
              <a:t>rostopic list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Rectification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2035138"/>
            <a:ext cx="56578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Registration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2128300"/>
            <a:ext cx="78295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Lab5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0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HSV Filtering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25" y="2456653"/>
            <a:ext cx="2416425" cy="25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800" y="2456652"/>
            <a:ext cx="2579175" cy="2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11700" y="1649363"/>
            <a:ext cx="7348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Example: cv2.inRange(hsv, lower_green, upper_green)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1513988" y="5035825"/>
            <a:ext cx="2416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RGB Color Space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132125" y="5035825"/>
            <a:ext cx="2416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HSV</a:t>
            </a:r>
            <a:r>
              <a:rPr lang="zh-TW" sz="1800">
                <a:solidFill>
                  <a:srgbClr val="FFFFFF"/>
                </a:solidFill>
              </a:rPr>
              <a:t> Color Space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7092600" y="5484225"/>
            <a:ext cx="17397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H: Hue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S: Saturation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V: Value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Morphological Image Processing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Scenario: Remove imperfections or noise from the filtered binary image.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Erosion: cv2.erode(mask, kernel, iterations=1)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Dilation: cv2.dilate(mask, kernel, iterations=1)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Pipeline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25" y="4491675"/>
            <a:ext cx="7909750" cy="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 Contour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To get all boundary points of all objects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TW" sz="2400">
                <a:solidFill>
                  <a:srgbClr val="FFFFFF"/>
                </a:solidFill>
              </a:rPr>
              <a:t>cv2.findContours(binary image, mode, method)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929638"/>
            <a:ext cx="79629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debug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Find “x”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Google 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Ask your teammates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Ask TAs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When Robots meet Sensors…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What kinds of the informations does robot need?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Keep the eyes on the robots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What does the robots see…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What do we want the robots see...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How to debug?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666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Robots Need Sensors?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Eyes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917625"/>
            <a:ext cx="42603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Color Information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/>
              <a:t>RGB Image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13" y="2622688"/>
            <a:ext cx="25622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72000" y="1917625"/>
            <a:ext cx="42603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Depth</a:t>
            </a:r>
            <a:r>
              <a:rPr lang="zh-TW" sz="2400"/>
              <a:t> Information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/>
              <a:t>Depth Image</a:t>
            </a:r>
            <a:r>
              <a:rPr lang="zh-TW" sz="2400"/>
              <a:t>	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850" y="2587331"/>
            <a:ext cx="2562225" cy="20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2567400" y="5437850"/>
            <a:ext cx="4009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>
                <a:solidFill>
                  <a:schemeClr val="lt2"/>
                </a:solidFill>
              </a:rPr>
              <a:t>When Color meets Depth…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371850" y="1073525"/>
            <a:ext cx="53856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Contains R, G, B, X, Y, Z, strength…...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Point Cloud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00" y="4501950"/>
            <a:ext cx="24003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0" y="1956813"/>
            <a:ext cx="25622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075" y="1901244"/>
            <a:ext cx="2562225" cy="2023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/>
          <p:nvPr/>
        </p:nvCxnSpPr>
        <p:spPr>
          <a:xfrm>
            <a:off x="2297725" y="4036950"/>
            <a:ext cx="295500" cy="3375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/>
          <p:nvPr/>
        </p:nvCxnSpPr>
        <p:spPr>
          <a:xfrm flipH="1">
            <a:off x="3787225" y="4028038"/>
            <a:ext cx="295500" cy="3375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7175" y="4658923"/>
            <a:ext cx="3200275" cy="1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Ears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Microphone</a:t>
            </a:r>
            <a:endParaRPr sz="24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750" y="396542"/>
            <a:ext cx="4597549" cy="344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050" y="2447750"/>
            <a:ext cx="1739525" cy="12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162463" y="3711800"/>
            <a:ext cx="2252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Single Microphone</a:t>
            </a:r>
            <a:endParaRPr sz="1800"/>
          </a:p>
        </p:txBody>
      </p:sp>
      <p:sp>
        <p:nvSpPr>
          <p:cNvPr id="98" name="Google Shape;98;p18"/>
          <p:cNvSpPr txBox="1"/>
          <p:nvPr/>
        </p:nvSpPr>
        <p:spPr>
          <a:xfrm>
            <a:off x="5407163" y="3844688"/>
            <a:ext cx="2252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Microphone Array</a:t>
            </a:r>
            <a:endParaRPr sz="18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050" y="4410200"/>
            <a:ext cx="3155903" cy="210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4410225" y="5001075"/>
            <a:ext cx="464100" cy="400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8"/>
          <p:cNvCxnSpPr>
            <a:stCxn id="100" idx="0"/>
          </p:cNvCxnSpPr>
          <p:nvPr/>
        </p:nvCxnSpPr>
        <p:spPr>
          <a:xfrm flipH="1" rot="10800000">
            <a:off x="4642275" y="3439575"/>
            <a:ext cx="717600" cy="1561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2" name="Google Shape;102;p18"/>
          <p:cNvSpPr/>
          <p:nvPr/>
        </p:nvSpPr>
        <p:spPr>
          <a:xfrm>
            <a:off x="4750475" y="337575"/>
            <a:ext cx="3566100" cy="356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149950" y="5466023"/>
            <a:ext cx="2252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Our UGV in Darpa SubT Challenge Urban Circuit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RGBD Cameras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42500"/>
            <a:ext cx="640080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X? Y? Z?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238"/>
            <a:ext cx="4063625" cy="25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4662800" y="1800000"/>
            <a:ext cx="4169400" cy="21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cx, cy : image center (pixel)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fx, fy : focal length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xp, yp: index of the depth image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xc, yc, zc : camera coordinate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x, y, z: real world coordinate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50" y="4931898"/>
            <a:ext cx="17716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87300" y="4487000"/>
            <a:ext cx="2402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</a:rPr>
              <a:t>Pin hole projection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50" y="4898561"/>
            <a:ext cx="14668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605025" y="4487000"/>
            <a:ext cx="2648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</a:rPr>
              <a:t>Intrinsic matrix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2666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does the Robot See?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